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</p:sldIdLst>
  <p:sldSz cx="12192000" cy="6858000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4" d="100"/>
          <a:sy n="64" d="100"/>
        </p:scale>
        <p:origin x="5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F4E0-6C6A-4159-AC3C-72C2ECA26E34}" type="datetimeFigureOut">
              <a:rPr lang="zh-TW" altLang="en-US" smtClean="0"/>
              <a:t>2022/4/22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B406-9050-4E32-AD87-BBEE36CB24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7515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F4E0-6C6A-4159-AC3C-72C2ECA26E34}" type="datetimeFigureOut">
              <a:rPr lang="zh-TW" altLang="en-US" smtClean="0"/>
              <a:t>2022/4/22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B406-9050-4E32-AD87-BBEE36CB24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3702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F4E0-6C6A-4159-AC3C-72C2ECA26E34}" type="datetimeFigureOut">
              <a:rPr lang="zh-TW" altLang="en-US" smtClean="0"/>
              <a:t>2022/4/22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B406-9050-4E32-AD87-BBEE36CB24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63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F4E0-6C6A-4159-AC3C-72C2ECA26E34}" type="datetimeFigureOut">
              <a:rPr lang="zh-TW" altLang="en-US" smtClean="0"/>
              <a:t>2022/4/22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B406-9050-4E32-AD87-BBEE36CB24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071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F4E0-6C6A-4159-AC3C-72C2ECA26E34}" type="datetimeFigureOut">
              <a:rPr lang="zh-TW" altLang="en-US" smtClean="0"/>
              <a:t>2022/4/22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B406-9050-4E32-AD87-BBEE36CB24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6891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F4E0-6C6A-4159-AC3C-72C2ECA26E34}" type="datetimeFigureOut">
              <a:rPr lang="zh-TW" altLang="en-US" smtClean="0"/>
              <a:t>2022/4/22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B406-9050-4E32-AD87-BBEE36CB24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576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F4E0-6C6A-4159-AC3C-72C2ECA26E34}" type="datetimeFigureOut">
              <a:rPr lang="zh-TW" altLang="en-US" smtClean="0"/>
              <a:t>2022/4/22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B406-9050-4E32-AD87-BBEE36CB24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431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F4E0-6C6A-4159-AC3C-72C2ECA26E34}" type="datetimeFigureOut">
              <a:rPr lang="zh-TW" altLang="en-US" smtClean="0"/>
              <a:t>2022/4/22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B406-9050-4E32-AD87-BBEE36CB24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5526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F4E0-6C6A-4159-AC3C-72C2ECA26E34}" type="datetimeFigureOut">
              <a:rPr lang="zh-TW" altLang="en-US" smtClean="0"/>
              <a:t>2022/4/22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B406-9050-4E32-AD87-BBEE36CB24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198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F4E0-6C6A-4159-AC3C-72C2ECA26E34}" type="datetimeFigureOut">
              <a:rPr lang="zh-TW" altLang="en-US" smtClean="0"/>
              <a:t>2022/4/22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B406-9050-4E32-AD87-BBEE36CB24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386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F4E0-6C6A-4159-AC3C-72C2ECA26E34}" type="datetimeFigureOut">
              <a:rPr lang="zh-TW" altLang="en-US" smtClean="0"/>
              <a:t>2022/4/22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B406-9050-4E32-AD87-BBEE36CB24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514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AF4E0-6C6A-4159-AC3C-72C2ECA26E34}" type="datetimeFigureOut">
              <a:rPr lang="zh-TW" altLang="en-US" smtClean="0"/>
              <a:t>2022/4/22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EB406-9050-4E32-AD87-BBEE36CB24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1569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287867"/>
            <a:ext cx="9144000" cy="1540933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solidFill>
                  <a:srgbClr val="0000FF"/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rPr>
              <a:t>2022 </a:t>
            </a:r>
            <a:r>
              <a:rPr lang="zh-TW" altLang="en-US" sz="3600" dirty="0">
                <a:solidFill>
                  <a:srgbClr val="0000FF"/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rPr>
              <a:t>第</a:t>
            </a:r>
            <a:r>
              <a:rPr lang="en-US" altLang="zh-TW" sz="3600" dirty="0">
                <a:solidFill>
                  <a:srgbClr val="0000FF"/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rPr>
              <a:t>38</a:t>
            </a:r>
            <a:r>
              <a:rPr lang="zh-TW" altLang="en-US" sz="3600" dirty="0">
                <a:solidFill>
                  <a:srgbClr val="0000FF"/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rPr>
              <a:t>屆楚才盃作文競賽</a:t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1400703"/>
            <a:ext cx="9144000" cy="35607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 algn="l"/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國中組題目：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endParaRPr lang="en-US" altLang="zh-TW" sz="3000" dirty="0"/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舌尖上的臺灣</a:t>
            </a:r>
            <a:endParaRPr lang="zh-TW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/>
          </a:p>
          <a:p>
            <a:r>
              <a:rPr lang="en-US" altLang="zh-TW" dirty="0"/>
              <a:t> </a:t>
            </a:r>
            <a:endParaRPr lang="en-US" altLang="zh-CN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en-US" altLang="zh-CN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文體不限。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153" y="5600700"/>
            <a:ext cx="2695079" cy="79915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2" y="5401733"/>
            <a:ext cx="1028099" cy="113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829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287867"/>
            <a:ext cx="9144000" cy="1540933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solidFill>
                  <a:srgbClr val="0000FF"/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rPr>
              <a:t>2022 </a:t>
            </a:r>
            <a:r>
              <a:rPr lang="zh-TW" altLang="en-US" sz="3600" dirty="0">
                <a:solidFill>
                  <a:srgbClr val="0000FF"/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rPr>
              <a:t>第</a:t>
            </a:r>
            <a:r>
              <a:rPr lang="en-US" altLang="zh-TW" sz="3600" dirty="0">
                <a:solidFill>
                  <a:srgbClr val="0000FF"/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rPr>
              <a:t>38</a:t>
            </a:r>
            <a:r>
              <a:rPr lang="zh-TW" altLang="en-US" sz="3600" dirty="0">
                <a:solidFill>
                  <a:srgbClr val="0000FF"/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rPr>
              <a:t>屆楚才盃作文競賽</a:t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11979" y="1210734"/>
            <a:ext cx="10120347" cy="39708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l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國中組題目：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l"/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  法國思想家伏爾泰說：「使人疲憊的不是遠方的高山，而是鞋裡的一粒沙子。」</a:t>
            </a:r>
          </a:p>
          <a:p>
            <a:pPr algn="l"/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  你如何理解和思考這句話？請據此作文，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題目自擬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，文體不限。</a:t>
            </a:r>
          </a:p>
          <a:p>
            <a:pPr algn="l"/>
            <a:endParaRPr lang="en-US" altLang="zh-CN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153" y="5626100"/>
            <a:ext cx="2695079" cy="79915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2" y="5452533"/>
            <a:ext cx="1028099" cy="113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236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87</Words>
  <Application>Microsoft Office PowerPoint</Application>
  <PresentationFormat>寬螢幕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Adobe 黑体 Std R</vt:lpstr>
      <vt:lpstr>標楷體</vt:lpstr>
      <vt:lpstr>Arial</vt:lpstr>
      <vt:lpstr>Calibri</vt:lpstr>
      <vt:lpstr>Calibri Light</vt:lpstr>
      <vt:lpstr>Office 佈景主題</vt:lpstr>
      <vt:lpstr>2022 第38屆楚才盃作文競賽 </vt:lpstr>
      <vt:lpstr>2022 第38屆楚才盃作文競賽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第35屆武漢國際楚才作文競賽賽題 </dc:title>
  <dc:creator>Will</dc:creator>
  <cp:lastModifiedBy>GoodRead</cp:lastModifiedBy>
  <cp:revision>76</cp:revision>
  <cp:lastPrinted>2020-04-21T10:54:20Z</cp:lastPrinted>
  <dcterms:created xsi:type="dcterms:W3CDTF">2019-03-11T08:42:04Z</dcterms:created>
  <dcterms:modified xsi:type="dcterms:W3CDTF">2022-04-22T08:04:35Z</dcterms:modified>
</cp:coreProperties>
</file>